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não me deixa sofrer: </a:t>
            </a:r>
          </a:p>
          <a:p>
            <a:r>
              <a:rPr lang="pt-BR" dirty="0"/>
              <a:t>Sua voz me ensina</a:t>
            </a:r>
          </a:p>
          <a:p>
            <a:r>
              <a:rPr lang="pt-BR" dirty="0"/>
              <a:t> o caminho </a:t>
            </a:r>
          </a:p>
        </p:txBody>
      </p:sp>
    </p:spTree>
    <p:extLst>
      <p:ext uri="{BB962C8B-B14F-4D97-AF65-F5344CB8AC3E}">
        <p14:creationId xmlns:p14="http://schemas.microsoft.com/office/powerpoint/2010/main" val="373503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vencer o mal,</a:t>
            </a:r>
          </a:p>
          <a:p>
            <a:r>
              <a:rPr lang="pt-BR" dirty="0"/>
              <a:t>Com brandura tal,</a:t>
            </a:r>
          </a:p>
          <a:p>
            <a:r>
              <a:rPr lang="pt-BR" dirty="0"/>
              <a:t>Que nunca estou sozinho.</a:t>
            </a:r>
          </a:p>
        </p:txBody>
      </p:sp>
    </p:spTree>
    <p:extLst>
      <p:ext uri="{BB962C8B-B14F-4D97-AF65-F5344CB8AC3E}">
        <p14:creationId xmlns:p14="http://schemas.microsoft.com/office/powerpoint/2010/main" val="3949355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709ED1-1191-406B-8D57-8709D36517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maior prazer </a:t>
            </a:r>
          </a:p>
          <a:p>
            <a:r>
              <a:rPr lang="pt-BR" dirty="0"/>
              <a:t>que Lhe ouvir dizer: </a:t>
            </a:r>
          </a:p>
          <a:p>
            <a:r>
              <a:rPr lang="pt-BR" dirty="0"/>
              <a:t>“Vem, Meu filho, vem escutar</a:t>
            </a:r>
          </a:p>
        </p:txBody>
      </p:sp>
    </p:spTree>
    <p:extLst>
      <p:ext uri="{BB962C8B-B14F-4D97-AF65-F5344CB8AC3E}">
        <p14:creationId xmlns:p14="http://schemas.microsoft.com/office/powerpoint/2010/main" val="1805919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10E538D-75F0-49DD-AFA0-53D7DE7068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que Eu fiz por ti, </a:t>
            </a:r>
          </a:p>
          <a:p>
            <a:r>
              <a:rPr lang="pt-BR" dirty="0"/>
              <a:t>tudo que sofri </a:t>
            </a:r>
          </a:p>
          <a:p>
            <a:r>
              <a:rPr lang="pt-BR" dirty="0"/>
              <a:t>Na cruz, </a:t>
            </a:r>
            <a:r>
              <a:rPr lang="pt-BR" dirty="0" err="1"/>
              <a:t>p’ra</a:t>
            </a:r>
            <a:r>
              <a:rPr lang="pt-BR" dirty="0"/>
              <a:t> te resgatar.”?</a:t>
            </a:r>
          </a:p>
        </p:txBody>
      </p:sp>
    </p:spTree>
    <p:extLst>
      <p:ext uri="{BB962C8B-B14F-4D97-AF65-F5344CB8AC3E}">
        <p14:creationId xmlns:p14="http://schemas.microsoft.com/office/powerpoint/2010/main" val="4215656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doce voz tem meu Senhor! </a:t>
            </a:r>
          </a:p>
          <a:p>
            <a:r>
              <a:rPr lang="pt-BR" dirty="0"/>
              <a:t>Voz de amor, </a:t>
            </a:r>
          </a:p>
          <a:p>
            <a:r>
              <a:rPr lang="pt-BR" dirty="0"/>
              <a:t>tão terna e graciosa,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enche o coração </a:t>
            </a:r>
          </a:p>
          <a:p>
            <a:r>
              <a:rPr lang="pt-BR" dirty="0"/>
              <a:t>De consolação </a:t>
            </a:r>
          </a:p>
          <a:p>
            <a:r>
              <a:rPr lang="pt-BR" dirty="0"/>
              <a:t>E paz tão preciosa.</a:t>
            </a:r>
          </a:p>
        </p:txBody>
      </p:sp>
    </p:spTree>
    <p:extLst>
      <p:ext uri="{BB962C8B-B14F-4D97-AF65-F5344CB8AC3E}">
        <p14:creationId xmlns:p14="http://schemas.microsoft.com/office/powerpoint/2010/main" val="487649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709ED1-1191-406B-8D57-8709D36517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maior prazer </a:t>
            </a:r>
          </a:p>
          <a:p>
            <a:r>
              <a:rPr lang="pt-BR" dirty="0"/>
              <a:t>que Lhe ouvir dizer: </a:t>
            </a:r>
          </a:p>
          <a:p>
            <a:r>
              <a:rPr lang="pt-BR" dirty="0"/>
              <a:t>“Vem, Meu filho, vem escutar</a:t>
            </a:r>
          </a:p>
        </p:txBody>
      </p:sp>
    </p:spTree>
    <p:extLst>
      <p:ext uri="{BB962C8B-B14F-4D97-AF65-F5344CB8AC3E}">
        <p14:creationId xmlns:p14="http://schemas.microsoft.com/office/powerpoint/2010/main" val="3803784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10E538D-75F0-49DD-AFA0-53D7DE7068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que Eu fiz por ti, </a:t>
            </a:r>
          </a:p>
          <a:p>
            <a:r>
              <a:rPr lang="pt-BR" dirty="0"/>
              <a:t>tudo que sofri </a:t>
            </a:r>
          </a:p>
          <a:p>
            <a:r>
              <a:rPr lang="pt-BR" dirty="0"/>
              <a:t>Na cruz, </a:t>
            </a:r>
            <a:r>
              <a:rPr lang="pt-BR" dirty="0" err="1"/>
              <a:t>p’ra</a:t>
            </a:r>
            <a:r>
              <a:rPr lang="pt-BR" dirty="0"/>
              <a:t> te resgatar.”?</a:t>
            </a:r>
          </a:p>
        </p:txBody>
      </p:sp>
    </p:spTree>
    <p:extLst>
      <p:ext uri="{BB962C8B-B14F-4D97-AF65-F5344CB8AC3E}">
        <p14:creationId xmlns:p14="http://schemas.microsoft.com/office/powerpoint/2010/main" val="708714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Chamou-me, não só uma vez; </a:t>
            </a:r>
          </a:p>
          <a:p>
            <a:r>
              <a:rPr lang="pt-BR" dirty="0"/>
              <a:t>Tantas ’</a:t>
            </a:r>
            <a:r>
              <a:rPr lang="pt-BR" dirty="0" err="1"/>
              <a:t>té</a:t>
            </a:r>
            <a:r>
              <a:rPr lang="pt-BR" dirty="0"/>
              <a:t> que eu, </a:t>
            </a:r>
          </a:p>
          <a:p>
            <a:r>
              <a:rPr lang="pt-BR" dirty="0"/>
              <a:t>triste, humilhado, </a:t>
            </a:r>
          </a:p>
        </p:txBody>
      </p:sp>
    </p:spTree>
    <p:extLst>
      <p:ext uri="{BB962C8B-B14F-4D97-AF65-F5344CB8AC3E}">
        <p14:creationId xmlns:p14="http://schemas.microsoft.com/office/powerpoint/2010/main" val="2173043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Pude a voz ouvir, </a:t>
            </a:r>
          </a:p>
          <a:p>
            <a:r>
              <a:rPr lang="pt-BR" dirty="0"/>
              <a:t>Pude, então, sair </a:t>
            </a:r>
          </a:p>
          <a:p>
            <a:r>
              <a:rPr lang="pt-BR" dirty="0"/>
              <a:t>Das garras do pecado. </a:t>
            </a:r>
          </a:p>
        </p:txBody>
      </p:sp>
    </p:spTree>
    <p:extLst>
      <p:ext uri="{BB962C8B-B14F-4D97-AF65-F5344CB8AC3E}">
        <p14:creationId xmlns:p14="http://schemas.microsoft.com/office/powerpoint/2010/main" val="3501098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709ED1-1191-406B-8D57-8709D36517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maior prazer </a:t>
            </a:r>
          </a:p>
          <a:p>
            <a:r>
              <a:rPr lang="pt-BR" dirty="0"/>
              <a:t>que Lhe ouvir dizer: </a:t>
            </a:r>
          </a:p>
          <a:p>
            <a:r>
              <a:rPr lang="pt-BR" dirty="0"/>
              <a:t>“Vem, Meu filho, vem escutar</a:t>
            </a:r>
          </a:p>
        </p:txBody>
      </p:sp>
    </p:spTree>
    <p:extLst>
      <p:ext uri="{BB962C8B-B14F-4D97-AF65-F5344CB8AC3E}">
        <p14:creationId xmlns:p14="http://schemas.microsoft.com/office/powerpoint/2010/main" val="2884686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VOZ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10E538D-75F0-49DD-AFA0-53D7DE7068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que Eu fiz por ti, </a:t>
            </a:r>
          </a:p>
          <a:p>
            <a:r>
              <a:rPr lang="pt-BR" dirty="0"/>
              <a:t>tudo que sofri </a:t>
            </a:r>
          </a:p>
          <a:p>
            <a:r>
              <a:rPr lang="pt-BR" dirty="0"/>
              <a:t>Na cruz, </a:t>
            </a:r>
            <a:r>
              <a:rPr lang="pt-BR" dirty="0" err="1"/>
              <a:t>p’ra</a:t>
            </a:r>
            <a:r>
              <a:rPr lang="pt-BR" dirty="0"/>
              <a:t> te resgatar.”?</a:t>
            </a:r>
          </a:p>
        </p:txBody>
      </p:sp>
    </p:spTree>
    <p:extLst>
      <p:ext uri="{BB962C8B-B14F-4D97-AF65-F5344CB8AC3E}">
        <p14:creationId xmlns:p14="http://schemas.microsoft.com/office/powerpoint/2010/main" val="3687861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249</Words>
  <Application>Microsoft Office PowerPoint</Application>
  <PresentationFormat>Apresentação na tela (16:9)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VOZ DE JESUS</vt:lpstr>
      <vt:lpstr>A VOZ DE JESUS</vt:lpstr>
      <vt:lpstr>A VOZ DE JESUS</vt:lpstr>
      <vt:lpstr>A VOZ DE JESUS</vt:lpstr>
      <vt:lpstr>A VOZ DE JESUS</vt:lpstr>
      <vt:lpstr>A VOZ DE JESUS</vt:lpstr>
      <vt:lpstr>A VOZ DE JESUS</vt:lpstr>
      <vt:lpstr>A VOZ DE JESUS</vt:lpstr>
      <vt:lpstr>A VOZ DE JESUS</vt:lpstr>
      <vt:lpstr>A VOZ DE JESUS</vt:lpstr>
      <vt:lpstr>A VOZ DE JESUS</vt:lpstr>
      <vt:lpstr>A VOZ DE JESUS</vt:lpstr>
      <vt:lpstr>A VOZ DE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2019-06-12T21:57:56Z</dcterms:modified>
</cp:coreProperties>
</file>

<file path=docProps/thumbnail.jpeg>
</file>